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2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FB9D19-AEDD-45AE-A6AE-89E512D633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B71E5306-317C-4B0B-ABE1-65D628DBF3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use AI + drones?</a:t>
          </a:r>
        </a:p>
      </dgm:t>
    </dgm:pt>
    <dgm:pt modelId="{B6EFD698-A7B2-4F34-B419-2871F92D6C8B}" type="parTrans" cxnId="{6D11C260-C382-4A96-870E-4D0F9F2CADFA}">
      <dgm:prSet/>
      <dgm:spPr/>
      <dgm:t>
        <a:bodyPr/>
        <a:lstStyle/>
        <a:p>
          <a:endParaRPr lang="en-US"/>
        </a:p>
      </dgm:t>
    </dgm:pt>
    <dgm:pt modelId="{0D78EFCD-0994-454A-8FB2-5E66E439EBCA}" type="sibTrans" cxnId="{6D11C260-C382-4A96-870E-4D0F9F2CADFA}">
      <dgm:prSet/>
      <dgm:spPr/>
      <dgm:t>
        <a:bodyPr/>
        <a:lstStyle/>
        <a:p>
          <a:endParaRPr lang="en-US"/>
        </a:p>
      </dgm:t>
    </dgm:pt>
    <dgm:pt modelId="{1CFFFD71-35CA-4329-A664-39ED3446F8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Applications: Urban, security, and  environment planning</a:t>
          </a:r>
        </a:p>
      </dgm:t>
    </dgm:pt>
    <dgm:pt modelId="{B9F4765B-330A-4AAE-BE53-BDBC8CE03D44}" type="parTrans" cxnId="{19B0762E-B28B-42E9-B73E-427AF2222E34}">
      <dgm:prSet/>
      <dgm:spPr/>
      <dgm:t>
        <a:bodyPr/>
        <a:lstStyle/>
        <a:p>
          <a:endParaRPr lang="en-US"/>
        </a:p>
      </dgm:t>
    </dgm:pt>
    <dgm:pt modelId="{C13CBD01-37C3-44FB-80EE-4866E6704C6A}" type="sibTrans" cxnId="{19B0762E-B28B-42E9-B73E-427AF2222E34}">
      <dgm:prSet/>
      <dgm:spPr/>
      <dgm:t>
        <a:bodyPr/>
        <a:lstStyle/>
        <a:p>
          <a:endParaRPr lang="en-US"/>
        </a:p>
      </dgm:t>
    </dgm:pt>
    <dgm:pt modelId="{E5C3E2F1-D3E9-4A66-A305-3B65A64DD51B}" type="pres">
      <dgm:prSet presAssocID="{0AFB9D19-AEDD-45AE-A6AE-89E512D63336}" presName="root" presStyleCnt="0">
        <dgm:presLayoutVars>
          <dgm:dir/>
          <dgm:resizeHandles val="exact"/>
        </dgm:presLayoutVars>
      </dgm:prSet>
      <dgm:spPr/>
    </dgm:pt>
    <dgm:pt modelId="{DC831972-79EF-450F-A6D7-AAC54A69F318}" type="pres">
      <dgm:prSet presAssocID="{B71E5306-317C-4B0B-ABE1-65D628DBF328}" presName="compNode" presStyleCnt="0"/>
      <dgm:spPr/>
    </dgm:pt>
    <dgm:pt modelId="{BBBDB87B-329A-4C45-BE16-017349F40C09}" type="pres">
      <dgm:prSet presAssocID="{B71E5306-317C-4B0B-ABE1-65D628DBF328}" presName="bgRect" presStyleLbl="bgShp" presStyleIdx="0" presStyleCnt="2"/>
      <dgm:spPr/>
    </dgm:pt>
    <dgm:pt modelId="{4BEACEBD-FB2D-415D-8730-B3196D117157}" type="pres">
      <dgm:prSet presAssocID="{B71E5306-317C-4B0B-ABE1-65D628DBF32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7544C3D-8FE3-4413-B273-7B50906FCDDE}" type="pres">
      <dgm:prSet presAssocID="{B71E5306-317C-4B0B-ABE1-65D628DBF328}" presName="spaceRect" presStyleCnt="0"/>
      <dgm:spPr/>
    </dgm:pt>
    <dgm:pt modelId="{DC20D243-E1C0-4553-9E54-05F6A58A80F0}" type="pres">
      <dgm:prSet presAssocID="{B71E5306-317C-4B0B-ABE1-65D628DBF328}" presName="parTx" presStyleLbl="revTx" presStyleIdx="0" presStyleCnt="2">
        <dgm:presLayoutVars>
          <dgm:chMax val="0"/>
          <dgm:chPref val="0"/>
        </dgm:presLayoutVars>
      </dgm:prSet>
      <dgm:spPr/>
    </dgm:pt>
    <dgm:pt modelId="{981C6D01-EB3E-4E0A-A18F-43521A5F542F}" type="pres">
      <dgm:prSet presAssocID="{0D78EFCD-0994-454A-8FB2-5E66E439EBCA}" presName="sibTrans" presStyleCnt="0"/>
      <dgm:spPr/>
    </dgm:pt>
    <dgm:pt modelId="{F260A014-708C-4349-9588-054E30A3A881}" type="pres">
      <dgm:prSet presAssocID="{1CFFFD71-35CA-4329-A664-39ED3446F8FC}" presName="compNode" presStyleCnt="0"/>
      <dgm:spPr/>
    </dgm:pt>
    <dgm:pt modelId="{8C3ED242-57B1-467B-9F7C-96DEFB73AF0D}" type="pres">
      <dgm:prSet presAssocID="{1CFFFD71-35CA-4329-A664-39ED3446F8FC}" presName="bgRect" presStyleLbl="bgShp" presStyleIdx="1" presStyleCnt="2"/>
      <dgm:spPr/>
    </dgm:pt>
    <dgm:pt modelId="{EC20351F-8BB7-4E47-BC6B-AF998F979D3E}" type="pres">
      <dgm:prSet presAssocID="{1CFFFD71-35CA-4329-A664-39ED3446F8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B2EBC7D-3387-4C6F-A246-B5A56DBB183F}" type="pres">
      <dgm:prSet presAssocID="{1CFFFD71-35CA-4329-A664-39ED3446F8FC}" presName="spaceRect" presStyleCnt="0"/>
      <dgm:spPr/>
    </dgm:pt>
    <dgm:pt modelId="{5D23D3C1-871C-4A9C-BA81-913B50827E56}" type="pres">
      <dgm:prSet presAssocID="{1CFFFD71-35CA-4329-A664-39ED3446F8F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429191E-BEEC-4523-9E78-26BAB5C10D8F}" type="presOf" srcId="{B71E5306-317C-4B0B-ABE1-65D628DBF328}" destId="{DC20D243-E1C0-4553-9E54-05F6A58A80F0}" srcOrd="0" destOrd="0" presId="urn:microsoft.com/office/officeart/2018/2/layout/IconVerticalSolidList"/>
    <dgm:cxn modelId="{ABE4B123-7B06-46E6-A74A-EF99BC790C12}" type="presOf" srcId="{1CFFFD71-35CA-4329-A664-39ED3446F8FC}" destId="{5D23D3C1-871C-4A9C-BA81-913B50827E56}" srcOrd="0" destOrd="0" presId="urn:microsoft.com/office/officeart/2018/2/layout/IconVerticalSolidList"/>
    <dgm:cxn modelId="{19B0762E-B28B-42E9-B73E-427AF2222E34}" srcId="{0AFB9D19-AEDD-45AE-A6AE-89E512D63336}" destId="{1CFFFD71-35CA-4329-A664-39ED3446F8FC}" srcOrd="1" destOrd="0" parTransId="{B9F4765B-330A-4AAE-BE53-BDBC8CE03D44}" sibTransId="{C13CBD01-37C3-44FB-80EE-4866E6704C6A}"/>
    <dgm:cxn modelId="{6D11C260-C382-4A96-870E-4D0F9F2CADFA}" srcId="{0AFB9D19-AEDD-45AE-A6AE-89E512D63336}" destId="{B71E5306-317C-4B0B-ABE1-65D628DBF328}" srcOrd="0" destOrd="0" parTransId="{B6EFD698-A7B2-4F34-B419-2871F92D6C8B}" sibTransId="{0D78EFCD-0994-454A-8FB2-5E66E439EBCA}"/>
    <dgm:cxn modelId="{6610BDD9-4EAC-4F69-8EAE-0C7B96471A54}" type="presOf" srcId="{0AFB9D19-AEDD-45AE-A6AE-89E512D63336}" destId="{E5C3E2F1-D3E9-4A66-A305-3B65A64DD51B}" srcOrd="0" destOrd="0" presId="urn:microsoft.com/office/officeart/2018/2/layout/IconVerticalSolidList"/>
    <dgm:cxn modelId="{8C468F9A-7850-4FE5-B4D0-70DC7B552B08}" type="presParOf" srcId="{E5C3E2F1-D3E9-4A66-A305-3B65A64DD51B}" destId="{DC831972-79EF-450F-A6D7-AAC54A69F318}" srcOrd="0" destOrd="0" presId="urn:microsoft.com/office/officeart/2018/2/layout/IconVerticalSolidList"/>
    <dgm:cxn modelId="{A44A3482-25BF-4183-B4D2-BB059BB75A1E}" type="presParOf" srcId="{DC831972-79EF-450F-A6D7-AAC54A69F318}" destId="{BBBDB87B-329A-4C45-BE16-017349F40C09}" srcOrd="0" destOrd="0" presId="urn:microsoft.com/office/officeart/2018/2/layout/IconVerticalSolidList"/>
    <dgm:cxn modelId="{588E8164-B557-406E-94AE-E0D92CFCABAD}" type="presParOf" srcId="{DC831972-79EF-450F-A6D7-AAC54A69F318}" destId="{4BEACEBD-FB2D-415D-8730-B3196D117157}" srcOrd="1" destOrd="0" presId="urn:microsoft.com/office/officeart/2018/2/layout/IconVerticalSolidList"/>
    <dgm:cxn modelId="{4DC94581-CEBD-49B1-80AE-CC01BF17F127}" type="presParOf" srcId="{DC831972-79EF-450F-A6D7-AAC54A69F318}" destId="{17544C3D-8FE3-4413-B273-7B50906FCDDE}" srcOrd="2" destOrd="0" presId="urn:microsoft.com/office/officeart/2018/2/layout/IconVerticalSolidList"/>
    <dgm:cxn modelId="{0B0B8D6C-EB9B-4232-9872-2269E8A1A2C7}" type="presParOf" srcId="{DC831972-79EF-450F-A6D7-AAC54A69F318}" destId="{DC20D243-E1C0-4553-9E54-05F6A58A80F0}" srcOrd="3" destOrd="0" presId="urn:microsoft.com/office/officeart/2018/2/layout/IconVerticalSolidList"/>
    <dgm:cxn modelId="{2A081221-F855-4A2D-B1A7-36C0F28A46E7}" type="presParOf" srcId="{E5C3E2F1-D3E9-4A66-A305-3B65A64DD51B}" destId="{981C6D01-EB3E-4E0A-A18F-43521A5F542F}" srcOrd="1" destOrd="0" presId="urn:microsoft.com/office/officeart/2018/2/layout/IconVerticalSolidList"/>
    <dgm:cxn modelId="{68E33651-4E64-460D-8402-7350B4F55257}" type="presParOf" srcId="{E5C3E2F1-D3E9-4A66-A305-3B65A64DD51B}" destId="{F260A014-708C-4349-9588-054E30A3A881}" srcOrd="2" destOrd="0" presId="urn:microsoft.com/office/officeart/2018/2/layout/IconVerticalSolidList"/>
    <dgm:cxn modelId="{DD3B4F7C-3356-4823-B9BC-8B75A950EAC9}" type="presParOf" srcId="{F260A014-708C-4349-9588-054E30A3A881}" destId="{8C3ED242-57B1-467B-9F7C-96DEFB73AF0D}" srcOrd="0" destOrd="0" presId="urn:microsoft.com/office/officeart/2018/2/layout/IconVerticalSolidList"/>
    <dgm:cxn modelId="{CA3E82AA-C4AB-4A23-A62D-90232EE8EDA2}" type="presParOf" srcId="{F260A014-708C-4349-9588-054E30A3A881}" destId="{EC20351F-8BB7-4E47-BC6B-AF998F979D3E}" srcOrd="1" destOrd="0" presId="urn:microsoft.com/office/officeart/2018/2/layout/IconVerticalSolidList"/>
    <dgm:cxn modelId="{AC155D8D-957E-43D4-B19E-BE2C23D112E5}" type="presParOf" srcId="{F260A014-708C-4349-9588-054E30A3A881}" destId="{5B2EBC7D-3387-4C6F-A246-B5A56DBB183F}" srcOrd="2" destOrd="0" presId="urn:microsoft.com/office/officeart/2018/2/layout/IconVerticalSolidList"/>
    <dgm:cxn modelId="{047B8464-C604-4EF6-B38F-861BEDAEFE78}" type="presParOf" srcId="{F260A014-708C-4349-9588-054E30A3A881}" destId="{5D23D3C1-871C-4A9C-BA81-913B50827E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946789-3BB1-42D4-B7BF-268502C6BAB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EC962E-EB72-4F5C-B521-413F343739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Load Image</a:t>
          </a:r>
        </a:p>
      </dgm:t>
    </dgm:pt>
    <dgm:pt modelId="{A4F129DB-1375-4734-8D29-40735D8ED1E1}" type="parTrans" cxnId="{ABD865B9-18AB-4067-8C7F-E629B270B50E}">
      <dgm:prSet/>
      <dgm:spPr/>
      <dgm:t>
        <a:bodyPr/>
        <a:lstStyle/>
        <a:p>
          <a:endParaRPr lang="en-US"/>
        </a:p>
      </dgm:t>
    </dgm:pt>
    <dgm:pt modelId="{152A79EE-6D8E-451C-B07C-EAE8951F78A1}" type="sibTrans" cxnId="{ABD865B9-18AB-4067-8C7F-E629B270B50E}">
      <dgm:prSet/>
      <dgm:spPr/>
      <dgm:t>
        <a:bodyPr/>
        <a:lstStyle/>
        <a:p>
          <a:endParaRPr lang="en-US"/>
        </a:p>
      </dgm:t>
    </dgm:pt>
    <dgm:pt modelId="{B46B18AC-B9E8-4A02-BF0D-33C3487122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Tile + Overlap</a:t>
          </a:r>
        </a:p>
      </dgm:t>
    </dgm:pt>
    <dgm:pt modelId="{08624008-10D3-4EA4-91D9-0528CCEC69BE}" type="parTrans" cxnId="{6C05EFEA-775B-48F1-BE59-EB0E1F2AB451}">
      <dgm:prSet/>
      <dgm:spPr/>
      <dgm:t>
        <a:bodyPr/>
        <a:lstStyle/>
        <a:p>
          <a:endParaRPr lang="en-US"/>
        </a:p>
      </dgm:t>
    </dgm:pt>
    <dgm:pt modelId="{9B1BE5E7-DF03-4BDF-82B0-BFAB82491C44}" type="sibTrans" cxnId="{6C05EFEA-775B-48F1-BE59-EB0E1F2AB451}">
      <dgm:prSet/>
      <dgm:spPr/>
      <dgm:t>
        <a:bodyPr/>
        <a:lstStyle/>
        <a:p>
          <a:endParaRPr lang="en-US"/>
        </a:p>
      </dgm:t>
    </dgm:pt>
    <dgm:pt modelId="{406BD71B-20D3-4B63-8EA0-65F0747CEE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Run YOLOv8x</a:t>
          </a:r>
        </a:p>
      </dgm:t>
    </dgm:pt>
    <dgm:pt modelId="{61F30235-7C14-4BC7-BB36-F28B3E74E883}" type="parTrans" cxnId="{7F913A57-F39A-433F-8A54-41408DAEFB6B}">
      <dgm:prSet/>
      <dgm:spPr/>
      <dgm:t>
        <a:bodyPr/>
        <a:lstStyle/>
        <a:p>
          <a:endParaRPr lang="en-US"/>
        </a:p>
      </dgm:t>
    </dgm:pt>
    <dgm:pt modelId="{E0DF88EC-0BA4-41DB-BEDC-09E07A4CB58F}" type="sibTrans" cxnId="{7F913A57-F39A-433F-8A54-41408DAEFB6B}">
      <dgm:prSet/>
      <dgm:spPr/>
      <dgm:t>
        <a:bodyPr/>
        <a:lstStyle/>
        <a:p>
          <a:endParaRPr lang="en-US"/>
        </a:p>
      </dgm:t>
    </dgm:pt>
    <dgm:pt modelId="{AA6EDF1B-326D-4554-9C50-CE96F5819A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 Merge Results</a:t>
          </a:r>
        </a:p>
      </dgm:t>
    </dgm:pt>
    <dgm:pt modelId="{A2B9B105-EEE8-4E72-8520-EA9DC38669AF}" type="parTrans" cxnId="{CC2C9B54-82FC-4C55-BC62-051BC3210CFD}">
      <dgm:prSet/>
      <dgm:spPr/>
      <dgm:t>
        <a:bodyPr/>
        <a:lstStyle/>
        <a:p>
          <a:endParaRPr lang="en-US"/>
        </a:p>
      </dgm:t>
    </dgm:pt>
    <dgm:pt modelId="{7B8844D8-72E5-4EEF-B033-54FE819B6131}" type="sibTrans" cxnId="{CC2C9B54-82FC-4C55-BC62-051BC3210CFD}">
      <dgm:prSet/>
      <dgm:spPr/>
      <dgm:t>
        <a:bodyPr/>
        <a:lstStyle/>
        <a:p>
          <a:endParaRPr lang="en-US"/>
        </a:p>
      </dgm:t>
    </dgm:pt>
    <dgm:pt modelId="{CCFF19CC-E9CE-4160-86D8-1D4B251DBD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5. Draw Bounding Boxes</a:t>
          </a:r>
        </a:p>
      </dgm:t>
    </dgm:pt>
    <dgm:pt modelId="{85FBF35A-18E9-4598-BD4F-A5BA42610795}" type="parTrans" cxnId="{03521DB6-D211-4AB5-BA68-71CACC630B10}">
      <dgm:prSet/>
      <dgm:spPr/>
      <dgm:t>
        <a:bodyPr/>
        <a:lstStyle/>
        <a:p>
          <a:endParaRPr lang="en-US"/>
        </a:p>
      </dgm:t>
    </dgm:pt>
    <dgm:pt modelId="{C16C34DC-24C3-4520-BB1B-496290F6AEE9}" type="sibTrans" cxnId="{03521DB6-D211-4AB5-BA68-71CACC630B10}">
      <dgm:prSet/>
      <dgm:spPr/>
      <dgm:t>
        <a:bodyPr/>
        <a:lstStyle/>
        <a:p>
          <a:endParaRPr lang="en-US"/>
        </a:p>
      </dgm:t>
    </dgm:pt>
    <dgm:pt modelId="{C8F0614E-5D60-45C0-B69A-9B38743CAB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6. Generate Heatmap + Output Picture</a:t>
          </a:r>
        </a:p>
      </dgm:t>
    </dgm:pt>
    <dgm:pt modelId="{93295976-CC53-43F9-9150-4333636EBE3F}" type="parTrans" cxnId="{610A132C-95D6-402E-900C-6A14E2F70015}">
      <dgm:prSet/>
      <dgm:spPr/>
      <dgm:t>
        <a:bodyPr/>
        <a:lstStyle/>
        <a:p>
          <a:endParaRPr lang="en-US"/>
        </a:p>
      </dgm:t>
    </dgm:pt>
    <dgm:pt modelId="{57C988BF-2812-4138-98B0-AD8372D56C22}" type="sibTrans" cxnId="{610A132C-95D6-402E-900C-6A14E2F70015}">
      <dgm:prSet/>
      <dgm:spPr/>
      <dgm:t>
        <a:bodyPr/>
        <a:lstStyle/>
        <a:p>
          <a:endParaRPr lang="en-US"/>
        </a:p>
      </dgm:t>
    </dgm:pt>
    <dgm:pt modelId="{1CF6DF62-FE43-42F4-8DED-64CAA7F27DA1}" type="pres">
      <dgm:prSet presAssocID="{3C946789-3BB1-42D4-B7BF-268502C6BAB0}" presName="root" presStyleCnt="0">
        <dgm:presLayoutVars>
          <dgm:dir/>
          <dgm:resizeHandles val="exact"/>
        </dgm:presLayoutVars>
      </dgm:prSet>
      <dgm:spPr/>
    </dgm:pt>
    <dgm:pt modelId="{438466F7-52F3-46D7-AAF5-EA22DAF3F7B2}" type="pres">
      <dgm:prSet presAssocID="{C2EC962E-EB72-4F5C-B521-413F343739D8}" presName="compNode" presStyleCnt="0"/>
      <dgm:spPr/>
    </dgm:pt>
    <dgm:pt modelId="{054AEBBD-DFAF-4D5D-84B3-B45DFD921175}" type="pres">
      <dgm:prSet presAssocID="{C2EC962E-EB72-4F5C-B521-413F343739D8}" presName="bgRect" presStyleLbl="bgShp" presStyleIdx="0" presStyleCnt="6"/>
      <dgm:spPr/>
    </dgm:pt>
    <dgm:pt modelId="{324AFB6E-6792-49D8-A6B0-4E46C19CCCBA}" type="pres">
      <dgm:prSet presAssocID="{C2EC962E-EB72-4F5C-B521-413F343739D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32FB023-59DC-4F12-8878-E1ED87A1382A}" type="pres">
      <dgm:prSet presAssocID="{C2EC962E-EB72-4F5C-B521-413F343739D8}" presName="spaceRect" presStyleCnt="0"/>
      <dgm:spPr/>
    </dgm:pt>
    <dgm:pt modelId="{5055E564-5702-457B-8BFE-A814729B9921}" type="pres">
      <dgm:prSet presAssocID="{C2EC962E-EB72-4F5C-B521-413F343739D8}" presName="parTx" presStyleLbl="revTx" presStyleIdx="0" presStyleCnt="6">
        <dgm:presLayoutVars>
          <dgm:chMax val="0"/>
          <dgm:chPref val="0"/>
        </dgm:presLayoutVars>
      </dgm:prSet>
      <dgm:spPr/>
    </dgm:pt>
    <dgm:pt modelId="{AB03F4C5-9993-4AC3-9895-966EC13D7575}" type="pres">
      <dgm:prSet presAssocID="{152A79EE-6D8E-451C-B07C-EAE8951F78A1}" presName="sibTrans" presStyleCnt="0"/>
      <dgm:spPr/>
    </dgm:pt>
    <dgm:pt modelId="{5EC70AD4-6905-4C37-A91C-2E38D0541BB9}" type="pres">
      <dgm:prSet presAssocID="{B46B18AC-B9E8-4A02-BF0D-33C3487122E2}" presName="compNode" presStyleCnt="0"/>
      <dgm:spPr/>
    </dgm:pt>
    <dgm:pt modelId="{BFA1A295-19FE-456B-9D18-1E482A36E594}" type="pres">
      <dgm:prSet presAssocID="{B46B18AC-B9E8-4A02-BF0D-33C3487122E2}" presName="bgRect" presStyleLbl="bgShp" presStyleIdx="1" presStyleCnt="6"/>
      <dgm:spPr/>
    </dgm:pt>
    <dgm:pt modelId="{3928BF84-2769-4037-9EF7-DE04005EA7BA}" type="pres">
      <dgm:prSet presAssocID="{B46B18AC-B9E8-4A02-BF0D-33C3487122E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473DBB2-80A6-417B-94DA-A39E294B72B2}" type="pres">
      <dgm:prSet presAssocID="{B46B18AC-B9E8-4A02-BF0D-33C3487122E2}" presName="spaceRect" presStyleCnt="0"/>
      <dgm:spPr/>
    </dgm:pt>
    <dgm:pt modelId="{97BB1C33-0EAA-4D64-975D-952B295E4AA1}" type="pres">
      <dgm:prSet presAssocID="{B46B18AC-B9E8-4A02-BF0D-33C3487122E2}" presName="parTx" presStyleLbl="revTx" presStyleIdx="1" presStyleCnt="6">
        <dgm:presLayoutVars>
          <dgm:chMax val="0"/>
          <dgm:chPref val="0"/>
        </dgm:presLayoutVars>
      </dgm:prSet>
      <dgm:spPr/>
    </dgm:pt>
    <dgm:pt modelId="{43B2B080-5E24-463B-A730-BC1F64AE1A2F}" type="pres">
      <dgm:prSet presAssocID="{9B1BE5E7-DF03-4BDF-82B0-BFAB82491C44}" presName="sibTrans" presStyleCnt="0"/>
      <dgm:spPr/>
    </dgm:pt>
    <dgm:pt modelId="{A5425E51-D75C-4E70-996F-431128C7BEEB}" type="pres">
      <dgm:prSet presAssocID="{406BD71B-20D3-4B63-8EA0-65F0747CEE10}" presName="compNode" presStyleCnt="0"/>
      <dgm:spPr/>
    </dgm:pt>
    <dgm:pt modelId="{7C0E076A-F1C1-4674-A4B0-A05A8599C80E}" type="pres">
      <dgm:prSet presAssocID="{406BD71B-20D3-4B63-8EA0-65F0747CEE10}" presName="bgRect" presStyleLbl="bgShp" presStyleIdx="2" presStyleCnt="6"/>
      <dgm:spPr/>
    </dgm:pt>
    <dgm:pt modelId="{4C096A57-B5F7-460B-A1A5-D9E69A41CA6B}" type="pres">
      <dgm:prSet presAssocID="{406BD71B-20D3-4B63-8EA0-65F0747CEE1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A6D4ECFA-64B2-4654-A321-8D3893EDE9FC}" type="pres">
      <dgm:prSet presAssocID="{406BD71B-20D3-4B63-8EA0-65F0747CEE10}" presName="spaceRect" presStyleCnt="0"/>
      <dgm:spPr/>
    </dgm:pt>
    <dgm:pt modelId="{7C175D75-68DE-44D9-873F-C66365AE2DC6}" type="pres">
      <dgm:prSet presAssocID="{406BD71B-20D3-4B63-8EA0-65F0747CEE10}" presName="parTx" presStyleLbl="revTx" presStyleIdx="2" presStyleCnt="6">
        <dgm:presLayoutVars>
          <dgm:chMax val="0"/>
          <dgm:chPref val="0"/>
        </dgm:presLayoutVars>
      </dgm:prSet>
      <dgm:spPr/>
    </dgm:pt>
    <dgm:pt modelId="{F60A17DA-B75B-4C68-95EB-94AFB24AE16B}" type="pres">
      <dgm:prSet presAssocID="{E0DF88EC-0BA4-41DB-BEDC-09E07A4CB58F}" presName="sibTrans" presStyleCnt="0"/>
      <dgm:spPr/>
    </dgm:pt>
    <dgm:pt modelId="{D03F1FFF-9A9A-4610-BE9A-CA94B97E7BB9}" type="pres">
      <dgm:prSet presAssocID="{AA6EDF1B-326D-4554-9C50-CE96F5819A1C}" presName="compNode" presStyleCnt="0"/>
      <dgm:spPr/>
    </dgm:pt>
    <dgm:pt modelId="{B9E6D9B6-705F-4EE5-B220-1151DB154E93}" type="pres">
      <dgm:prSet presAssocID="{AA6EDF1B-326D-4554-9C50-CE96F5819A1C}" presName="bgRect" presStyleLbl="bgShp" presStyleIdx="3" presStyleCnt="6"/>
      <dgm:spPr/>
    </dgm:pt>
    <dgm:pt modelId="{39D467E5-0582-4D59-92DC-0FCD789FB3E0}" type="pres">
      <dgm:prSet presAssocID="{AA6EDF1B-326D-4554-9C50-CE96F5819A1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5E8A5761-7BC6-4B08-A1CC-920A37541775}" type="pres">
      <dgm:prSet presAssocID="{AA6EDF1B-326D-4554-9C50-CE96F5819A1C}" presName="spaceRect" presStyleCnt="0"/>
      <dgm:spPr/>
    </dgm:pt>
    <dgm:pt modelId="{79ACBA11-5CA8-41DF-8284-C7B88990C1E7}" type="pres">
      <dgm:prSet presAssocID="{AA6EDF1B-326D-4554-9C50-CE96F5819A1C}" presName="parTx" presStyleLbl="revTx" presStyleIdx="3" presStyleCnt="6">
        <dgm:presLayoutVars>
          <dgm:chMax val="0"/>
          <dgm:chPref val="0"/>
        </dgm:presLayoutVars>
      </dgm:prSet>
      <dgm:spPr/>
    </dgm:pt>
    <dgm:pt modelId="{85A9B6F1-30BD-4C16-9BB2-4010F5A12ECE}" type="pres">
      <dgm:prSet presAssocID="{7B8844D8-72E5-4EEF-B033-54FE819B6131}" presName="sibTrans" presStyleCnt="0"/>
      <dgm:spPr/>
    </dgm:pt>
    <dgm:pt modelId="{A3A95F60-A4E6-4F7F-8950-46DE4302F287}" type="pres">
      <dgm:prSet presAssocID="{CCFF19CC-E9CE-4160-86D8-1D4B251DBDA2}" presName="compNode" presStyleCnt="0"/>
      <dgm:spPr/>
    </dgm:pt>
    <dgm:pt modelId="{8E25EA1C-18A8-4652-A246-8DAAE46B1531}" type="pres">
      <dgm:prSet presAssocID="{CCFF19CC-E9CE-4160-86D8-1D4B251DBDA2}" presName="bgRect" presStyleLbl="bgShp" presStyleIdx="4" presStyleCnt="6"/>
      <dgm:spPr/>
    </dgm:pt>
    <dgm:pt modelId="{4D9254C4-6AD4-434C-9F4E-721519A7296A}" type="pres">
      <dgm:prSet presAssocID="{CCFF19CC-E9CE-4160-86D8-1D4B251DBDA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7685DEEB-3BB5-4767-A53D-5ECA272EA03F}" type="pres">
      <dgm:prSet presAssocID="{CCFF19CC-E9CE-4160-86D8-1D4B251DBDA2}" presName="spaceRect" presStyleCnt="0"/>
      <dgm:spPr/>
    </dgm:pt>
    <dgm:pt modelId="{AD16D378-F2FB-42ED-8E14-AC09497F6BE8}" type="pres">
      <dgm:prSet presAssocID="{CCFF19CC-E9CE-4160-86D8-1D4B251DBDA2}" presName="parTx" presStyleLbl="revTx" presStyleIdx="4" presStyleCnt="6">
        <dgm:presLayoutVars>
          <dgm:chMax val="0"/>
          <dgm:chPref val="0"/>
        </dgm:presLayoutVars>
      </dgm:prSet>
      <dgm:spPr/>
    </dgm:pt>
    <dgm:pt modelId="{9BBF16F1-D1F5-46E8-88F3-72F89C0BD623}" type="pres">
      <dgm:prSet presAssocID="{C16C34DC-24C3-4520-BB1B-496290F6AEE9}" presName="sibTrans" presStyleCnt="0"/>
      <dgm:spPr/>
    </dgm:pt>
    <dgm:pt modelId="{1784CA59-4401-4442-8B64-C46C596F0DD7}" type="pres">
      <dgm:prSet presAssocID="{C8F0614E-5D60-45C0-B69A-9B38743CABA1}" presName="compNode" presStyleCnt="0"/>
      <dgm:spPr/>
    </dgm:pt>
    <dgm:pt modelId="{C81D6ADC-A9D8-4B8C-8B5C-D4227F9B9FA9}" type="pres">
      <dgm:prSet presAssocID="{C8F0614E-5D60-45C0-B69A-9B38743CABA1}" presName="bgRect" presStyleLbl="bgShp" presStyleIdx="5" presStyleCnt="6"/>
      <dgm:spPr/>
    </dgm:pt>
    <dgm:pt modelId="{8D23F415-E0EB-4FC8-BE1C-A0F1C271A23B}" type="pres">
      <dgm:prSet presAssocID="{C8F0614E-5D60-45C0-B69A-9B38743CABA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8A80CB7B-445C-41E9-99E8-04B38B248522}" type="pres">
      <dgm:prSet presAssocID="{C8F0614E-5D60-45C0-B69A-9B38743CABA1}" presName="spaceRect" presStyleCnt="0"/>
      <dgm:spPr/>
    </dgm:pt>
    <dgm:pt modelId="{05D65997-224B-43A0-9B76-35EA4181ACF7}" type="pres">
      <dgm:prSet presAssocID="{C8F0614E-5D60-45C0-B69A-9B38743CABA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10A132C-95D6-402E-900C-6A14E2F70015}" srcId="{3C946789-3BB1-42D4-B7BF-268502C6BAB0}" destId="{C8F0614E-5D60-45C0-B69A-9B38743CABA1}" srcOrd="5" destOrd="0" parTransId="{93295976-CC53-43F9-9150-4333636EBE3F}" sibTransId="{57C988BF-2812-4138-98B0-AD8372D56C22}"/>
    <dgm:cxn modelId="{4E6E3573-925D-48A9-A049-652FC17CBE54}" type="presOf" srcId="{3C946789-3BB1-42D4-B7BF-268502C6BAB0}" destId="{1CF6DF62-FE43-42F4-8DED-64CAA7F27DA1}" srcOrd="0" destOrd="0" presId="urn:microsoft.com/office/officeart/2018/2/layout/IconVerticalSolidList"/>
    <dgm:cxn modelId="{CC2C9B54-82FC-4C55-BC62-051BC3210CFD}" srcId="{3C946789-3BB1-42D4-B7BF-268502C6BAB0}" destId="{AA6EDF1B-326D-4554-9C50-CE96F5819A1C}" srcOrd="3" destOrd="0" parTransId="{A2B9B105-EEE8-4E72-8520-EA9DC38669AF}" sibTransId="{7B8844D8-72E5-4EEF-B033-54FE819B6131}"/>
    <dgm:cxn modelId="{7F913A57-F39A-433F-8A54-41408DAEFB6B}" srcId="{3C946789-3BB1-42D4-B7BF-268502C6BAB0}" destId="{406BD71B-20D3-4B63-8EA0-65F0747CEE10}" srcOrd="2" destOrd="0" parTransId="{61F30235-7C14-4BC7-BB36-F28B3E74E883}" sibTransId="{E0DF88EC-0BA4-41DB-BEDC-09E07A4CB58F}"/>
    <dgm:cxn modelId="{07ED9E7C-709F-44B3-AA85-E6E255EA34DC}" type="presOf" srcId="{CCFF19CC-E9CE-4160-86D8-1D4B251DBDA2}" destId="{AD16D378-F2FB-42ED-8E14-AC09497F6BE8}" srcOrd="0" destOrd="0" presId="urn:microsoft.com/office/officeart/2018/2/layout/IconVerticalSolidList"/>
    <dgm:cxn modelId="{6A8C1DA2-35A9-411C-8948-BE962BB6E731}" type="presOf" srcId="{C2EC962E-EB72-4F5C-B521-413F343739D8}" destId="{5055E564-5702-457B-8BFE-A814729B9921}" srcOrd="0" destOrd="0" presId="urn:microsoft.com/office/officeart/2018/2/layout/IconVerticalSolidList"/>
    <dgm:cxn modelId="{082385B1-DB0C-4036-BCBB-F682AA737351}" type="presOf" srcId="{B46B18AC-B9E8-4A02-BF0D-33C3487122E2}" destId="{97BB1C33-0EAA-4D64-975D-952B295E4AA1}" srcOrd="0" destOrd="0" presId="urn:microsoft.com/office/officeart/2018/2/layout/IconVerticalSolidList"/>
    <dgm:cxn modelId="{50D8EAB1-8505-42FE-A69F-D69FA877F7FA}" type="presOf" srcId="{AA6EDF1B-326D-4554-9C50-CE96F5819A1C}" destId="{79ACBA11-5CA8-41DF-8284-C7B88990C1E7}" srcOrd="0" destOrd="0" presId="urn:microsoft.com/office/officeart/2018/2/layout/IconVerticalSolidList"/>
    <dgm:cxn modelId="{03521DB6-D211-4AB5-BA68-71CACC630B10}" srcId="{3C946789-3BB1-42D4-B7BF-268502C6BAB0}" destId="{CCFF19CC-E9CE-4160-86D8-1D4B251DBDA2}" srcOrd="4" destOrd="0" parTransId="{85FBF35A-18E9-4598-BD4F-A5BA42610795}" sibTransId="{C16C34DC-24C3-4520-BB1B-496290F6AEE9}"/>
    <dgm:cxn modelId="{ABD865B9-18AB-4067-8C7F-E629B270B50E}" srcId="{3C946789-3BB1-42D4-B7BF-268502C6BAB0}" destId="{C2EC962E-EB72-4F5C-B521-413F343739D8}" srcOrd="0" destOrd="0" parTransId="{A4F129DB-1375-4734-8D29-40735D8ED1E1}" sibTransId="{152A79EE-6D8E-451C-B07C-EAE8951F78A1}"/>
    <dgm:cxn modelId="{A43AF5BC-E5BE-4E09-9962-6F151FBF38BE}" type="presOf" srcId="{C8F0614E-5D60-45C0-B69A-9B38743CABA1}" destId="{05D65997-224B-43A0-9B76-35EA4181ACF7}" srcOrd="0" destOrd="0" presId="urn:microsoft.com/office/officeart/2018/2/layout/IconVerticalSolidList"/>
    <dgm:cxn modelId="{C8CC1DCD-E052-479B-AE1D-CF734D75E952}" type="presOf" srcId="{406BD71B-20D3-4B63-8EA0-65F0747CEE10}" destId="{7C175D75-68DE-44D9-873F-C66365AE2DC6}" srcOrd="0" destOrd="0" presId="urn:microsoft.com/office/officeart/2018/2/layout/IconVerticalSolidList"/>
    <dgm:cxn modelId="{6C05EFEA-775B-48F1-BE59-EB0E1F2AB451}" srcId="{3C946789-3BB1-42D4-B7BF-268502C6BAB0}" destId="{B46B18AC-B9E8-4A02-BF0D-33C3487122E2}" srcOrd="1" destOrd="0" parTransId="{08624008-10D3-4EA4-91D9-0528CCEC69BE}" sibTransId="{9B1BE5E7-DF03-4BDF-82B0-BFAB82491C44}"/>
    <dgm:cxn modelId="{9C1E28D0-AE06-4695-A9FB-67407F3A5A44}" type="presParOf" srcId="{1CF6DF62-FE43-42F4-8DED-64CAA7F27DA1}" destId="{438466F7-52F3-46D7-AAF5-EA22DAF3F7B2}" srcOrd="0" destOrd="0" presId="urn:microsoft.com/office/officeart/2018/2/layout/IconVerticalSolidList"/>
    <dgm:cxn modelId="{3FA5C702-BB5D-4B1E-A39A-5DD233295321}" type="presParOf" srcId="{438466F7-52F3-46D7-AAF5-EA22DAF3F7B2}" destId="{054AEBBD-DFAF-4D5D-84B3-B45DFD921175}" srcOrd="0" destOrd="0" presId="urn:microsoft.com/office/officeart/2018/2/layout/IconVerticalSolidList"/>
    <dgm:cxn modelId="{897264F7-2CD3-4E84-8A1A-971FB69320E6}" type="presParOf" srcId="{438466F7-52F3-46D7-AAF5-EA22DAF3F7B2}" destId="{324AFB6E-6792-49D8-A6B0-4E46C19CCCBA}" srcOrd="1" destOrd="0" presId="urn:microsoft.com/office/officeart/2018/2/layout/IconVerticalSolidList"/>
    <dgm:cxn modelId="{C30222D8-16D3-4F42-93BE-A093BF2F763B}" type="presParOf" srcId="{438466F7-52F3-46D7-AAF5-EA22DAF3F7B2}" destId="{E32FB023-59DC-4F12-8878-E1ED87A1382A}" srcOrd="2" destOrd="0" presId="urn:microsoft.com/office/officeart/2018/2/layout/IconVerticalSolidList"/>
    <dgm:cxn modelId="{C05BA0EB-AE47-4B01-9512-F45621CEB85E}" type="presParOf" srcId="{438466F7-52F3-46D7-AAF5-EA22DAF3F7B2}" destId="{5055E564-5702-457B-8BFE-A814729B9921}" srcOrd="3" destOrd="0" presId="urn:microsoft.com/office/officeart/2018/2/layout/IconVerticalSolidList"/>
    <dgm:cxn modelId="{70124436-BD00-434E-B65C-D7D34B6651DF}" type="presParOf" srcId="{1CF6DF62-FE43-42F4-8DED-64CAA7F27DA1}" destId="{AB03F4C5-9993-4AC3-9895-966EC13D7575}" srcOrd="1" destOrd="0" presId="urn:microsoft.com/office/officeart/2018/2/layout/IconVerticalSolidList"/>
    <dgm:cxn modelId="{EADDD074-F5F7-4323-A66C-3C43F89E86FA}" type="presParOf" srcId="{1CF6DF62-FE43-42F4-8DED-64CAA7F27DA1}" destId="{5EC70AD4-6905-4C37-A91C-2E38D0541BB9}" srcOrd="2" destOrd="0" presId="urn:microsoft.com/office/officeart/2018/2/layout/IconVerticalSolidList"/>
    <dgm:cxn modelId="{A787BDB1-5947-42A0-ACF7-4902ED968657}" type="presParOf" srcId="{5EC70AD4-6905-4C37-A91C-2E38D0541BB9}" destId="{BFA1A295-19FE-456B-9D18-1E482A36E594}" srcOrd="0" destOrd="0" presId="urn:microsoft.com/office/officeart/2018/2/layout/IconVerticalSolidList"/>
    <dgm:cxn modelId="{861E2F15-D5FA-4D80-AB1C-44C08A230434}" type="presParOf" srcId="{5EC70AD4-6905-4C37-A91C-2E38D0541BB9}" destId="{3928BF84-2769-4037-9EF7-DE04005EA7BA}" srcOrd="1" destOrd="0" presId="urn:microsoft.com/office/officeart/2018/2/layout/IconVerticalSolidList"/>
    <dgm:cxn modelId="{8B6F387B-5199-4443-BA80-124E1168C6E4}" type="presParOf" srcId="{5EC70AD4-6905-4C37-A91C-2E38D0541BB9}" destId="{0473DBB2-80A6-417B-94DA-A39E294B72B2}" srcOrd="2" destOrd="0" presId="urn:microsoft.com/office/officeart/2018/2/layout/IconVerticalSolidList"/>
    <dgm:cxn modelId="{BC8D5976-4DED-4D66-94A4-27040290E741}" type="presParOf" srcId="{5EC70AD4-6905-4C37-A91C-2E38D0541BB9}" destId="{97BB1C33-0EAA-4D64-975D-952B295E4AA1}" srcOrd="3" destOrd="0" presId="urn:microsoft.com/office/officeart/2018/2/layout/IconVerticalSolidList"/>
    <dgm:cxn modelId="{0F1D6AE5-D514-470C-94D6-BFCD69D8DB8A}" type="presParOf" srcId="{1CF6DF62-FE43-42F4-8DED-64CAA7F27DA1}" destId="{43B2B080-5E24-463B-A730-BC1F64AE1A2F}" srcOrd="3" destOrd="0" presId="urn:microsoft.com/office/officeart/2018/2/layout/IconVerticalSolidList"/>
    <dgm:cxn modelId="{77A76E68-8163-4BB7-A568-2CD653E72027}" type="presParOf" srcId="{1CF6DF62-FE43-42F4-8DED-64CAA7F27DA1}" destId="{A5425E51-D75C-4E70-996F-431128C7BEEB}" srcOrd="4" destOrd="0" presId="urn:microsoft.com/office/officeart/2018/2/layout/IconVerticalSolidList"/>
    <dgm:cxn modelId="{810116ED-50C5-4C8D-9B89-AD94E14BF1B7}" type="presParOf" srcId="{A5425E51-D75C-4E70-996F-431128C7BEEB}" destId="{7C0E076A-F1C1-4674-A4B0-A05A8599C80E}" srcOrd="0" destOrd="0" presId="urn:microsoft.com/office/officeart/2018/2/layout/IconVerticalSolidList"/>
    <dgm:cxn modelId="{05A605B3-4922-4D6F-819A-8E9B926AC226}" type="presParOf" srcId="{A5425E51-D75C-4E70-996F-431128C7BEEB}" destId="{4C096A57-B5F7-460B-A1A5-D9E69A41CA6B}" srcOrd="1" destOrd="0" presId="urn:microsoft.com/office/officeart/2018/2/layout/IconVerticalSolidList"/>
    <dgm:cxn modelId="{DA94FBDA-E6A9-4CDA-8352-D1E43AD7844F}" type="presParOf" srcId="{A5425E51-D75C-4E70-996F-431128C7BEEB}" destId="{A6D4ECFA-64B2-4654-A321-8D3893EDE9FC}" srcOrd="2" destOrd="0" presId="urn:microsoft.com/office/officeart/2018/2/layout/IconVerticalSolidList"/>
    <dgm:cxn modelId="{142C0EC4-0F23-47BB-84B4-D8C2554FA480}" type="presParOf" srcId="{A5425E51-D75C-4E70-996F-431128C7BEEB}" destId="{7C175D75-68DE-44D9-873F-C66365AE2DC6}" srcOrd="3" destOrd="0" presId="urn:microsoft.com/office/officeart/2018/2/layout/IconVerticalSolidList"/>
    <dgm:cxn modelId="{A4BC7EFA-6725-4D08-8E32-8A23AA934A27}" type="presParOf" srcId="{1CF6DF62-FE43-42F4-8DED-64CAA7F27DA1}" destId="{F60A17DA-B75B-4C68-95EB-94AFB24AE16B}" srcOrd="5" destOrd="0" presId="urn:microsoft.com/office/officeart/2018/2/layout/IconVerticalSolidList"/>
    <dgm:cxn modelId="{7D3DDB84-FECE-44E1-B8E4-19E4EECC18EF}" type="presParOf" srcId="{1CF6DF62-FE43-42F4-8DED-64CAA7F27DA1}" destId="{D03F1FFF-9A9A-4610-BE9A-CA94B97E7BB9}" srcOrd="6" destOrd="0" presId="urn:microsoft.com/office/officeart/2018/2/layout/IconVerticalSolidList"/>
    <dgm:cxn modelId="{1445263C-4E9B-4C90-B7E4-77962B157363}" type="presParOf" srcId="{D03F1FFF-9A9A-4610-BE9A-CA94B97E7BB9}" destId="{B9E6D9B6-705F-4EE5-B220-1151DB154E93}" srcOrd="0" destOrd="0" presId="urn:microsoft.com/office/officeart/2018/2/layout/IconVerticalSolidList"/>
    <dgm:cxn modelId="{09D59AD8-D954-4CB1-A878-710DA00AAF24}" type="presParOf" srcId="{D03F1FFF-9A9A-4610-BE9A-CA94B97E7BB9}" destId="{39D467E5-0582-4D59-92DC-0FCD789FB3E0}" srcOrd="1" destOrd="0" presId="urn:microsoft.com/office/officeart/2018/2/layout/IconVerticalSolidList"/>
    <dgm:cxn modelId="{FB75C900-96F6-4D27-9B2A-687ACD7E0459}" type="presParOf" srcId="{D03F1FFF-9A9A-4610-BE9A-CA94B97E7BB9}" destId="{5E8A5761-7BC6-4B08-A1CC-920A37541775}" srcOrd="2" destOrd="0" presId="urn:microsoft.com/office/officeart/2018/2/layout/IconVerticalSolidList"/>
    <dgm:cxn modelId="{E819C75C-DD81-452F-A254-66D56176B8FB}" type="presParOf" srcId="{D03F1FFF-9A9A-4610-BE9A-CA94B97E7BB9}" destId="{79ACBA11-5CA8-41DF-8284-C7B88990C1E7}" srcOrd="3" destOrd="0" presId="urn:microsoft.com/office/officeart/2018/2/layout/IconVerticalSolidList"/>
    <dgm:cxn modelId="{49B2BCFE-7D4B-4FDD-84DF-62093530FAB4}" type="presParOf" srcId="{1CF6DF62-FE43-42F4-8DED-64CAA7F27DA1}" destId="{85A9B6F1-30BD-4C16-9BB2-4010F5A12ECE}" srcOrd="7" destOrd="0" presId="urn:microsoft.com/office/officeart/2018/2/layout/IconVerticalSolidList"/>
    <dgm:cxn modelId="{71241C8B-50D3-477B-84BE-D3FF1F470ED5}" type="presParOf" srcId="{1CF6DF62-FE43-42F4-8DED-64CAA7F27DA1}" destId="{A3A95F60-A4E6-4F7F-8950-46DE4302F287}" srcOrd="8" destOrd="0" presId="urn:microsoft.com/office/officeart/2018/2/layout/IconVerticalSolidList"/>
    <dgm:cxn modelId="{8AFDAFCA-FA62-4ED6-9AAB-AFD5B0784183}" type="presParOf" srcId="{A3A95F60-A4E6-4F7F-8950-46DE4302F287}" destId="{8E25EA1C-18A8-4652-A246-8DAAE46B1531}" srcOrd="0" destOrd="0" presId="urn:microsoft.com/office/officeart/2018/2/layout/IconVerticalSolidList"/>
    <dgm:cxn modelId="{410DB2B2-9EAC-4FD8-B3DD-3B92D1BFFF39}" type="presParOf" srcId="{A3A95F60-A4E6-4F7F-8950-46DE4302F287}" destId="{4D9254C4-6AD4-434C-9F4E-721519A7296A}" srcOrd="1" destOrd="0" presId="urn:microsoft.com/office/officeart/2018/2/layout/IconVerticalSolidList"/>
    <dgm:cxn modelId="{D4E5003E-EEB4-4C43-968B-F2B225FC1EDA}" type="presParOf" srcId="{A3A95F60-A4E6-4F7F-8950-46DE4302F287}" destId="{7685DEEB-3BB5-4767-A53D-5ECA272EA03F}" srcOrd="2" destOrd="0" presId="urn:microsoft.com/office/officeart/2018/2/layout/IconVerticalSolidList"/>
    <dgm:cxn modelId="{5E773FEC-9BFE-4E9B-818C-87AAD529417B}" type="presParOf" srcId="{A3A95F60-A4E6-4F7F-8950-46DE4302F287}" destId="{AD16D378-F2FB-42ED-8E14-AC09497F6BE8}" srcOrd="3" destOrd="0" presId="urn:microsoft.com/office/officeart/2018/2/layout/IconVerticalSolidList"/>
    <dgm:cxn modelId="{46412491-0544-418E-B1DF-089EC836E6A1}" type="presParOf" srcId="{1CF6DF62-FE43-42F4-8DED-64CAA7F27DA1}" destId="{9BBF16F1-D1F5-46E8-88F3-72F89C0BD623}" srcOrd="9" destOrd="0" presId="urn:microsoft.com/office/officeart/2018/2/layout/IconVerticalSolidList"/>
    <dgm:cxn modelId="{7F5B5204-3114-4144-91C6-3C523F01FB49}" type="presParOf" srcId="{1CF6DF62-FE43-42F4-8DED-64CAA7F27DA1}" destId="{1784CA59-4401-4442-8B64-C46C596F0DD7}" srcOrd="10" destOrd="0" presId="urn:microsoft.com/office/officeart/2018/2/layout/IconVerticalSolidList"/>
    <dgm:cxn modelId="{04B3086D-AE3F-4816-8978-CBC73F77FB32}" type="presParOf" srcId="{1784CA59-4401-4442-8B64-C46C596F0DD7}" destId="{C81D6ADC-A9D8-4B8C-8B5C-D4227F9B9FA9}" srcOrd="0" destOrd="0" presId="urn:microsoft.com/office/officeart/2018/2/layout/IconVerticalSolidList"/>
    <dgm:cxn modelId="{B53796B3-0402-4309-82B0-9ACFFC7890A8}" type="presParOf" srcId="{1784CA59-4401-4442-8B64-C46C596F0DD7}" destId="{8D23F415-E0EB-4FC8-BE1C-A0F1C271A23B}" srcOrd="1" destOrd="0" presId="urn:microsoft.com/office/officeart/2018/2/layout/IconVerticalSolidList"/>
    <dgm:cxn modelId="{26C05D03-6BEE-43D9-8F46-590E744062E0}" type="presParOf" srcId="{1784CA59-4401-4442-8B64-C46C596F0DD7}" destId="{8A80CB7B-445C-41E9-99E8-04B38B248522}" srcOrd="2" destOrd="0" presId="urn:microsoft.com/office/officeart/2018/2/layout/IconVerticalSolidList"/>
    <dgm:cxn modelId="{8A138293-3D53-4BC7-A1D3-450D2E9A581E}" type="presParOf" srcId="{1784CA59-4401-4442-8B64-C46C596F0DD7}" destId="{05D65997-224B-43A0-9B76-35EA4181AC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9965A9-F90C-45B9-A1D4-86861256FCA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065CFA-6C38-4C88-AC62-5BD744F9AA92}">
      <dgm:prSet/>
      <dgm:spPr/>
      <dgm:t>
        <a:bodyPr/>
        <a:lstStyle/>
        <a:p>
          <a:r>
            <a:rPr lang="en-US"/>
            <a:t>False positives on small objects</a:t>
          </a:r>
        </a:p>
      </dgm:t>
    </dgm:pt>
    <dgm:pt modelId="{47F04389-F021-43FD-B73B-287A77B788FB}" type="parTrans" cxnId="{4B7CC728-AB90-4160-9E6C-5DAFA7ECD84A}">
      <dgm:prSet/>
      <dgm:spPr/>
      <dgm:t>
        <a:bodyPr/>
        <a:lstStyle/>
        <a:p>
          <a:endParaRPr lang="en-US"/>
        </a:p>
      </dgm:t>
    </dgm:pt>
    <dgm:pt modelId="{9C4E044F-AD43-4B8C-8DDB-D6C0E9A4DB12}" type="sibTrans" cxnId="{4B7CC728-AB90-4160-9E6C-5DAFA7ECD84A}">
      <dgm:prSet/>
      <dgm:spPr/>
      <dgm:t>
        <a:bodyPr/>
        <a:lstStyle/>
        <a:p>
          <a:endParaRPr lang="en-US"/>
        </a:p>
      </dgm:t>
    </dgm:pt>
    <dgm:pt modelId="{A7C2C07B-C356-4B85-AFC2-A4289961ACD7}">
      <dgm:prSet/>
      <dgm:spPr/>
      <dgm:t>
        <a:bodyPr/>
        <a:lstStyle/>
        <a:p>
          <a:r>
            <a:rPr lang="en-US"/>
            <a:t>Vertical footage cropping or padding</a:t>
          </a:r>
        </a:p>
      </dgm:t>
    </dgm:pt>
    <dgm:pt modelId="{E8C84C2A-BC9B-4AFB-ADE3-E4E610BD59F8}" type="parTrans" cxnId="{2ECC52A2-CFC3-48C9-ABA0-E9878CC41C87}">
      <dgm:prSet/>
      <dgm:spPr/>
      <dgm:t>
        <a:bodyPr/>
        <a:lstStyle/>
        <a:p>
          <a:endParaRPr lang="en-US"/>
        </a:p>
      </dgm:t>
    </dgm:pt>
    <dgm:pt modelId="{FE29A952-4F8B-44FD-BDA6-9D844533471D}" type="sibTrans" cxnId="{2ECC52A2-CFC3-48C9-ABA0-E9878CC41C87}">
      <dgm:prSet/>
      <dgm:spPr/>
      <dgm:t>
        <a:bodyPr/>
        <a:lstStyle/>
        <a:p>
          <a:endParaRPr lang="en-US"/>
        </a:p>
      </dgm:t>
    </dgm:pt>
    <dgm:pt modelId="{E1EDFFBD-6285-4917-8023-20596AA4166D}">
      <dgm:prSet/>
      <dgm:spPr/>
      <dgm:t>
        <a:bodyPr/>
        <a:lstStyle/>
        <a:p>
          <a:r>
            <a:rPr lang="en-US"/>
            <a:t>Some distant objects not detected due to scale</a:t>
          </a:r>
        </a:p>
      </dgm:t>
    </dgm:pt>
    <dgm:pt modelId="{DD2DEE14-47E1-440E-A3A0-E428DE2665E1}" type="parTrans" cxnId="{9D45537E-4887-49FE-BBB2-B43D8AC726CC}">
      <dgm:prSet/>
      <dgm:spPr/>
      <dgm:t>
        <a:bodyPr/>
        <a:lstStyle/>
        <a:p>
          <a:endParaRPr lang="en-US"/>
        </a:p>
      </dgm:t>
    </dgm:pt>
    <dgm:pt modelId="{3E42627A-3199-4CE7-867E-4087FD64D052}" type="sibTrans" cxnId="{9D45537E-4887-49FE-BBB2-B43D8AC726CC}">
      <dgm:prSet/>
      <dgm:spPr/>
      <dgm:t>
        <a:bodyPr/>
        <a:lstStyle/>
        <a:p>
          <a:endParaRPr lang="en-US"/>
        </a:p>
      </dgm:t>
    </dgm:pt>
    <dgm:pt modelId="{EB79ACAB-3F3C-4FEC-A124-0E07104A27F8}" type="pres">
      <dgm:prSet presAssocID="{E89965A9-F90C-45B9-A1D4-86861256FCA9}" presName="linear" presStyleCnt="0">
        <dgm:presLayoutVars>
          <dgm:animLvl val="lvl"/>
          <dgm:resizeHandles val="exact"/>
        </dgm:presLayoutVars>
      </dgm:prSet>
      <dgm:spPr/>
    </dgm:pt>
    <dgm:pt modelId="{409DD340-BF96-4F14-985F-22F784BE00B5}" type="pres">
      <dgm:prSet presAssocID="{9E065CFA-6C38-4C88-AC62-5BD744F9AA9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A7A928-9F27-4034-BE93-3FE2AF7718D2}" type="pres">
      <dgm:prSet presAssocID="{9C4E044F-AD43-4B8C-8DDB-D6C0E9A4DB12}" presName="spacer" presStyleCnt="0"/>
      <dgm:spPr/>
    </dgm:pt>
    <dgm:pt modelId="{78FFF8FE-A7E3-4562-A50B-3B8F4A55A034}" type="pres">
      <dgm:prSet presAssocID="{A7C2C07B-C356-4B85-AFC2-A4289961ACD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4A7031-8AB1-4BCA-90F2-4B3923661411}" type="pres">
      <dgm:prSet presAssocID="{FE29A952-4F8B-44FD-BDA6-9D844533471D}" presName="spacer" presStyleCnt="0"/>
      <dgm:spPr/>
    </dgm:pt>
    <dgm:pt modelId="{0543936B-36CC-4284-A96E-0C594BAF4332}" type="pres">
      <dgm:prSet presAssocID="{E1EDFFBD-6285-4917-8023-20596AA4166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7CC728-AB90-4160-9E6C-5DAFA7ECD84A}" srcId="{E89965A9-F90C-45B9-A1D4-86861256FCA9}" destId="{9E065CFA-6C38-4C88-AC62-5BD744F9AA92}" srcOrd="0" destOrd="0" parTransId="{47F04389-F021-43FD-B73B-287A77B788FB}" sibTransId="{9C4E044F-AD43-4B8C-8DDB-D6C0E9A4DB12}"/>
    <dgm:cxn modelId="{915B4D3F-6C4D-49EA-95F4-0A02E5CF6D62}" type="presOf" srcId="{A7C2C07B-C356-4B85-AFC2-A4289961ACD7}" destId="{78FFF8FE-A7E3-4562-A50B-3B8F4A55A034}" srcOrd="0" destOrd="0" presId="urn:microsoft.com/office/officeart/2005/8/layout/vList2"/>
    <dgm:cxn modelId="{9D45537E-4887-49FE-BBB2-B43D8AC726CC}" srcId="{E89965A9-F90C-45B9-A1D4-86861256FCA9}" destId="{E1EDFFBD-6285-4917-8023-20596AA4166D}" srcOrd="2" destOrd="0" parTransId="{DD2DEE14-47E1-440E-A3A0-E428DE2665E1}" sibTransId="{3E42627A-3199-4CE7-867E-4087FD64D052}"/>
    <dgm:cxn modelId="{2ECC52A2-CFC3-48C9-ABA0-E9878CC41C87}" srcId="{E89965A9-F90C-45B9-A1D4-86861256FCA9}" destId="{A7C2C07B-C356-4B85-AFC2-A4289961ACD7}" srcOrd="1" destOrd="0" parTransId="{E8C84C2A-BC9B-4AFB-ADE3-E4E610BD59F8}" sibTransId="{FE29A952-4F8B-44FD-BDA6-9D844533471D}"/>
    <dgm:cxn modelId="{C196DDCD-B9B4-4A6F-BB22-FFE98083D4B4}" type="presOf" srcId="{E1EDFFBD-6285-4917-8023-20596AA4166D}" destId="{0543936B-36CC-4284-A96E-0C594BAF4332}" srcOrd="0" destOrd="0" presId="urn:microsoft.com/office/officeart/2005/8/layout/vList2"/>
    <dgm:cxn modelId="{D347A5D7-1C73-420B-9B07-B3DA2BF0B38F}" type="presOf" srcId="{E89965A9-F90C-45B9-A1D4-86861256FCA9}" destId="{EB79ACAB-3F3C-4FEC-A124-0E07104A27F8}" srcOrd="0" destOrd="0" presId="urn:microsoft.com/office/officeart/2005/8/layout/vList2"/>
    <dgm:cxn modelId="{B71645DC-6E16-4A12-BA71-0FF3D1D6EC19}" type="presOf" srcId="{9E065CFA-6C38-4C88-AC62-5BD744F9AA92}" destId="{409DD340-BF96-4F14-985F-22F784BE00B5}" srcOrd="0" destOrd="0" presId="urn:microsoft.com/office/officeart/2005/8/layout/vList2"/>
    <dgm:cxn modelId="{9C91B08B-9254-4B4D-8F40-11A6D0ED32DD}" type="presParOf" srcId="{EB79ACAB-3F3C-4FEC-A124-0E07104A27F8}" destId="{409DD340-BF96-4F14-985F-22F784BE00B5}" srcOrd="0" destOrd="0" presId="urn:microsoft.com/office/officeart/2005/8/layout/vList2"/>
    <dgm:cxn modelId="{0209DAB5-A43B-49E5-B7AF-BA2241E6B288}" type="presParOf" srcId="{EB79ACAB-3F3C-4FEC-A124-0E07104A27F8}" destId="{08A7A928-9F27-4034-BE93-3FE2AF7718D2}" srcOrd="1" destOrd="0" presId="urn:microsoft.com/office/officeart/2005/8/layout/vList2"/>
    <dgm:cxn modelId="{6347796F-7BF5-4C5C-8D31-24A1A18329E7}" type="presParOf" srcId="{EB79ACAB-3F3C-4FEC-A124-0E07104A27F8}" destId="{78FFF8FE-A7E3-4562-A50B-3B8F4A55A034}" srcOrd="2" destOrd="0" presId="urn:microsoft.com/office/officeart/2005/8/layout/vList2"/>
    <dgm:cxn modelId="{31D08CEC-B896-4ACE-BC22-6D48D02989B2}" type="presParOf" srcId="{EB79ACAB-3F3C-4FEC-A124-0E07104A27F8}" destId="{0E4A7031-8AB1-4BCA-90F2-4B3923661411}" srcOrd="3" destOrd="0" presId="urn:microsoft.com/office/officeart/2005/8/layout/vList2"/>
    <dgm:cxn modelId="{7C100E0F-518F-42FB-9238-6FAF4C18A19F}" type="presParOf" srcId="{EB79ACAB-3F3C-4FEC-A124-0E07104A27F8}" destId="{0543936B-36CC-4284-A96E-0C594BAF433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DB87B-329A-4C45-BE16-017349F40C09}">
      <dsp:nvSpPr>
        <dsp:cNvPr id="0" name=""/>
        <dsp:cNvSpPr/>
      </dsp:nvSpPr>
      <dsp:spPr>
        <a:xfrm>
          <a:off x="0" y="573"/>
          <a:ext cx="4269581" cy="543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ACEBD-FB2D-415D-8730-B3196D117157}">
      <dsp:nvSpPr>
        <dsp:cNvPr id="0" name=""/>
        <dsp:cNvSpPr/>
      </dsp:nvSpPr>
      <dsp:spPr>
        <a:xfrm>
          <a:off x="164450" y="122891"/>
          <a:ext cx="299001" cy="299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0D243-E1C0-4553-9E54-05F6A58A80F0}">
      <dsp:nvSpPr>
        <dsp:cNvPr id="0" name=""/>
        <dsp:cNvSpPr/>
      </dsp:nvSpPr>
      <dsp:spPr>
        <a:xfrm>
          <a:off x="627902" y="573"/>
          <a:ext cx="3632033" cy="543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35" tIns="57535" rIns="57535" bIns="5753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Why use AI + drones?</a:t>
          </a:r>
        </a:p>
      </dsp:txBody>
      <dsp:txXfrm>
        <a:off x="627902" y="573"/>
        <a:ext cx="3632033" cy="543638"/>
      </dsp:txXfrm>
    </dsp:sp>
    <dsp:sp modelId="{8C3ED242-57B1-467B-9F7C-96DEFB73AF0D}">
      <dsp:nvSpPr>
        <dsp:cNvPr id="0" name=""/>
        <dsp:cNvSpPr/>
      </dsp:nvSpPr>
      <dsp:spPr>
        <a:xfrm>
          <a:off x="0" y="629488"/>
          <a:ext cx="4269581" cy="5436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0351F-8BB7-4E47-BC6B-AF998F979D3E}">
      <dsp:nvSpPr>
        <dsp:cNvPr id="0" name=""/>
        <dsp:cNvSpPr/>
      </dsp:nvSpPr>
      <dsp:spPr>
        <a:xfrm>
          <a:off x="164450" y="751807"/>
          <a:ext cx="299001" cy="2990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3D3C1-871C-4A9C-BA81-913B50827E56}">
      <dsp:nvSpPr>
        <dsp:cNvPr id="0" name=""/>
        <dsp:cNvSpPr/>
      </dsp:nvSpPr>
      <dsp:spPr>
        <a:xfrm>
          <a:off x="627902" y="629488"/>
          <a:ext cx="3632033" cy="543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35" tIns="57535" rIns="57535" bIns="5753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Applications: Urban, security, and  environment planning</a:t>
          </a:r>
        </a:p>
      </dsp:txBody>
      <dsp:txXfrm>
        <a:off x="627902" y="629488"/>
        <a:ext cx="3632033" cy="543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EBBD-DFAF-4D5D-84B3-B45DFD921175}">
      <dsp:nvSpPr>
        <dsp:cNvPr id="0" name=""/>
        <dsp:cNvSpPr/>
      </dsp:nvSpPr>
      <dsp:spPr>
        <a:xfrm>
          <a:off x="0" y="1478"/>
          <a:ext cx="3756675" cy="6302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AFB6E-6792-49D8-A6B0-4E46C19CCCBA}">
      <dsp:nvSpPr>
        <dsp:cNvPr id="0" name=""/>
        <dsp:cNvSpPr/>
      </dsp:nvSpPr>
      <dsp:spPr>
        <a:xfrm>
          <a:off x="190638" y="143275"/>
          <a:ext cx="346614" cy="346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5E564-5702-457B-8BFE-A814729B9921}">
      <dsp:nvSpPr>
        <dsp:cNvPr id="0" name=""/>
        <dsp:cNvSpPr/>
      </dsp:nvSpPr>
      <dsp:spPr>
        <a:xfrm>
          <a:off x="727891" y="1478"/>
          <a:ext cx="3028783" cy="630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7" tIns="66697" rIns="66697" bIns="666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1. Load Image</a:t>
          </a:r>
        </a:p>
      </dsp:txBody>
      <dsp:txXfrm>
        <a:off x="727891" y="1478"/>
        <a:ext cx="3028783" cy="630208"/>
      </dsp:txXfrm>
    </dsp:sp>
    <dsp:sp modelId="{BFA1A295-19FE-456B-9D18-1E482A36E594}">
      <dsp:nvSpPr>
        <dsp:cNvPr id="0" name=""/>
        <dsp:cNvSpPr/>
      </dsp:nvSpPr>
      <dsp:spPr>
        <a:xfrm>
          <a:off x="0" y="789240"/>
          <a:ext cx="3756675" cy="6302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8BF84-2769-4037-9EF7-DE04005EA7BA}">
      <dsp:nvSpPr>
        <dsp:cNvPr id="0" name=""/>
        <dsp:cNvSpPr/>
      </dsp:nvSpPr>
      <dsp:spPr>
        <a:xfrm>
          <a:off x="190638" y="931037"/>
          <a:ext cx="346614" cy="346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B1C33-0EAA-4D64-975D-952B295E4AA1}">
      <dsp:nvSpPr>
        <dsp:cNvPr id="0" name=""/>
        <dsp:cNvSpPr/>
      </dsp:nvSpPr>
      <dsp:spPr>
        <a:xfrm>
          <a:off x="727891" y="789240"/>
          <a:ext cx="3028783" cy="630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7" tIns="66697" rIns="66697" bIns="666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Tile + Overlap</a:t>
          </a:r>
        </a:p>
      </dsp:txBody>
      <dsp:txXfrm>
        <a:off x="727891" y="789240"/>
        <a:ext cx="3028783" cy="630208"/>
      </dsp:txXfrm>
    </dsp:sp>
    <dsp:sp modelId="{7C0E076A-F1C1-4674-A4B0-A05A8599C80E}">
      <dsp:nvSpPr>
        <dsp:cNvPr id="0" name=""/>
        <dsp:cNvSpPr/>
      </dsp:nvSpPr>
      <dsp:spPr>
        <a:xfrm>
          <a:off x="0" y="1577001"/>
          <a:ext cx="3756675" cy="6302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96A57-B5F7-460B-A1A5-D9E69A41CA6B}">
      <dsp:nvSpPr>
        <dsp:cNvPr id="0" name=""/>
        <dsp:cNvSpPr/>
      </dsp:nvSpPr>
      <dsp:spPr>
        <a:xfrm>
          <a:off x="190638" y="1718798"/>
          <a:ext cx="346614" cy="346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75D75-68DE-44D9-873F-C66365AE2DC6}">
      <dsp:nvSpPr>
        <dsp:cNvPr id="0" name=""/>
        <dsp:cNvSpPr/>
      </dsp:nvSpPr>
      <dsp:spPr>
        <a:xfrm>
          <a:off x="727891" y="1577001"/>
          <a:ext cx="3028783" cy="630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7" tIns="66697" rIns="66697" bIns="666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 Run YOLOv8x</a:t>
          </a:r>
        </a:p>
      </dsp:txBody>
      <dsp:txXfrm>
        <a:off x="727891" y="1577001"/>
        <a:ext cx="3028783" cy="630208"/>
      </dsp:txXfrm>
    </dsp:sp>
    <dsp:sp modelId="{B9E6D9B6-705F-4EE5-B220-1151DB154E93}">
      <dsp:nvSpPr>
        <dsp:cNvPr id="0" name=""/>
        <dsp:cNvSpPr/>
      </dsp:nvSpPr>
      <dsp:spPr>
        <a:xfrm>
          <a:off x="0" y="2364762"/>
          <a:ext cx="3756675" cy="6302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467E5-0582-4D59-92DC-0FCD789FB3E0}">
      <dsp:nvSpPr>
        <dsp:cNvPr id="0" name=""/>
        <dsp:cNvSpPr/>
      </dsp:nvSpPr>
      <dsp:spPr>
        <a:xfrm>
          <a:off x="190638" y="2506559"/>
          <a:ext cx="346614" cy="3466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CBA11-5CA8-41DF-8284-C7B88990C1E7}">
      <dsp:nvSpPr>
        <dsp:cNvPr id="0" name=""/>
        <dsp:cNvSpPr/>
      </dsp:nvSpPr>
      <dsp:spPr>
        <a:xfrm>
          <a:off x="727891" y="2364762"/>
          <a:ext cx="3028783" cy="630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7" tIns="66697" rIns="66697" bIns="666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 Merge Results</a:t>
          </a:r>
        </a:p>
      </dsp:txBody>
      <dsp:txXfrm>
        <a:off x="727891" y="2364762"/>
        <a:ext cx="3028783" cy="630208"/>
      </dsp:txXfrm>
    </dsp:sp>
    <dsp:sp modelId="{8E25EA1C-18A8-4652-A246-8DAAE46B1531}">
      <dsp:nvSpPr>
        <dsp:cNvPr id="0" name=""/>
        <dsp:cNvSpPr/>
      </dsp:nvSpPr>
      <dsp:spPr>
        <a:xfrm>
          <a:off x="0" y="3152523"/>
          <a:ext cx="3756675" cy="6302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254C4-6AD4-434C-9F4E-721519A7296A}">
      <dsp:nvSpPr>
        <dsp:cNvPr id="0" name=""/>
        <dsp:cNvSpPr/>
      </dsp:nvSpPr>
      <dsp:spPr>
        <a:xfrm>
          <a:off x="190638" y="3294320"/>
          <a:ext cx="346614" cy="34661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6D378-F2FB-42ED-8E14-AC09497F6BE8}">
      <dsp:nvSpPr>
        <dsp:cNvPr id="0" name=""/>
        <dsp:cNvSpPr/>
      </dsp:nvSpPr>
      <dsp:spPr>
        <a:xfrm>
          <a:off x="727891" y="3152523"/>
          <a:ext cx="3028783" cy="630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7" tIns="66697" rIns="66697" bIns="666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5. Draw Bounding Boxes</a:t>
          </a:r>
        </a:p>
      </dsp:txBody>
      <dsp:txXfrm>
        <a:off x="727891" y="3152523"/>
        <a:ext cx="3028783" cy="630208"/>
      </dsp:txXfrm>
    </dsp:sp>
    <dsp:sp modelId="{C81D6ADC-A9D8-4B8C-8B5C-D4227F9B9FA9}">
      <dsp:nvSpPr>
        <dsp:cNvPr id="0" name=""/>
        <dsp:cNvSpPr/>
      </dsp:nvSpPr>
      <dsp:spPr>
        <a:xfrm>
          <a:off x="0" y="3940284"/>
          <a:ext cx="3756675" cy="6302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3F415-E0EB-4FC8-BE1C-A0F1C271A23B}">
      <dsp:nvSpPr>
        <dsp:cNvPr id="0" name=""/>
        <dsp:cNvSpPr/>
      </dsp:nvSpPr>
      <dsp:spPr>
        <a:xfrm>
          <a:off x="190638" y="4082081"/>
          <a:ext cx="346614" cy="34661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65997-224B-43A0-9B76-35EA4181ACF7}">
      <dsp:nvSpPr>
        <dsp:cNvPr id="0" name=""/>
        <dsp:cNvSpPr/>
      </dsp:nvSpPr>
      <dsp:spPr>
        <a:xfrm>
          <a:off x="727891" y="3940284"/>
          <a:ext cx="3028783" cy="630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7" tIns="66697" rIns="66697" bIns="666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6. Generate Heatmap + Output Picture</a:t>
          </a:r>
        </a:p>
      </dsp:txBody>
      <dsp:txXfrm>
        <a:off x="727891" y="3940284"/>
        <a:ext cx="3028783" cy="6302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DD340-BF96-4F14-985F-22F784BE00B5}">
      <dsp:nvSpPr>
        <dsp:cNvPr id="0" name=""/>
        <dsp:cNvSpPr/>
      </dsp:nvSpPr>
      <dsp:spPr>
        <a:xfrm>
          <a:off x="0" y="659685"/>
          <a:ext cx="3756675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False positives on small objects</a:t>
          </a:r>
        </a:p>
      </dsp:txBody>
      <dsp:txXfrm>
        <a:off x="50489" y="710174"/>
        <a:ext cx="3655697" cy="933302"/>
      </dsp:txXfrm>
    </dsp:sp>
    <dsp:sp modelId="{78FFF8FE-A7E3-4562-A50B-3B8F4A55A034}">
      <dsp:nvSpPr>
        <dsp:cNvPr id="0" name=""/>
        <dsp:cNvSpPr/>
      </dsp:nvSpPr>
      <dsp:spPr>
        <a:xfrm>
          <a:off x="0" y="1768846"/>
          <a:ext cx="3756675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Vertical footage cropping or padding</a:t>
          </a:r>
        </a:p>
      </dsp:txBody>
      <dsp:txXfrm>
        <a:off x="50489" y="1819335"/>
        <a:ext cx="3655697" cy="933302"/>
      </dsp:txXfrm>
    </dsp:sp>
    <dsp:sp modelId="{0543936B-36CC-4284-A96E-0C594BAF4332}">
      <dsp:nvSpPr>
        <dsp:cNvPr id="0" name=""/>
        <dsp:cNvSpPr/>
      </dsp:nvSpPr>
      <dsp:spPr>
        <a:xfrm>
          <a:off x="0" y="2878005"/>
          <a:ext cx="3756675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Some distant objects not detected due to scale</a:t>
          </a:r>
        </a:p>
      </dsp:txBody>
      <dsp:txXfrm>
        <a:off x="50489" y="2928494"/>
        <a:ext cx="3655697" cy="933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05" y="1450655"/>
            <a:ext cx="2949023" cy="395669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>
                <a:solidFill>
                  <a:schemeClr val="bg1"/>
                </a:solidFill>
              </a:rPr>
              <a:t>Smart Skies: AI Powered Object Detection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1450655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540857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08061"/>
            <a:ext cx="3756675" cy="4571972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Aalto University Summer School 2025</a:t>
            </a:r>
          </a:p>
          <a:p>
            <a:r>
              <a:rPr lang="en-US" sz="1700" b="1">
                <a:solidFill>
                  <a:schemeClr val="bg1"/>
                </a:solidFill>
              </a:rPr>
              <a:t>Name</a:t>
            </a:r>
            <a:r>
              <a:rPr lang="en-US" sz="1700">
                <a:solidFill>
                  <a:schemeClr val="bg1"/>
                </a:solidFill>
              </a:rPr>
              <a:t>: Ali</a:t>
            </a:r>
          </a:p>
          <a:p>
            <a:r>
              <a:rPr lang="en-US" sz="1700" b="1">
                <a:solidFill>
                  <a:schemeClr val="bg1"/>
                </a:solidFill>
              </a:rPr>
              <a:t>Date: </a:t>
            </a:r>
            <a:r>
              <a:rPr lang="en-US" sz="1700">
                <a:solidFill>
                  <a:schemeClr val="bg1"/>
                </a:solidFill>
              </a:rPr>
              <a:t>1</a:t>
            </a:r>
            <a:r>
              <a:rPr lang="en-US" sz="1700" baseline="30000">
                <a:solidFill>
                  <a:schemeClr val="bg1"/>
                </a:solidFill>
              </a:rPr>
              <a:t>st</a:t>
            </a:r>
            <a:r>
              <a:rPr lang="en-US" sz="1700">
                <a:solidFill>
                  <a:schemeClr val="bg1"/>
                </a:solidFill>
              </a:rPr>
              <a:t> Aug,2025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69978"/>
            <a:ext cx="3293268" cy="1173700"/>
          </a:xfrm>
        </p:spPr>
        <p:txBody>
          <a:bodyPr anchor="t">
            <a:normAutofit/>
          </a:bodyPr>
          <a:lstStyle/>
          <a:p>
            <a:r>
              <a:rPr lang="en-US" sz="3500">
                <a:solidFill>
                  <a:schemeClr val="bg1"/>
                </a:solidFill>
              </a:rPr>
              <a:t>Extra Features</a:t>
            </a:r>
          </a:p>
        </p:txBody>
      </p:sp>
      <p:pic>
        <p:nvPicPr>
          <p:cNvPr id="5" name="Picture 4" descr="A rock cliff in the middle of trees&#10;&#10;AI-generated content may be incorrect.">
            <a:extLst>
              <a:ext uri="{FF2B5EF4-FFF2-40B4-BE49-F238E27FC236}">
                <a16:creationId xmlns:a16="http://schemas.microsoft.com/office/drawing/2014/main" id="{1ABE510F-5933-F178-35F9-8229021A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525"/>
          <a:stretch>
            <a:fillRect/>
          </a:stretch>
        </p:blipFill>
        <p:spPr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150" y="4669978"/>
            <a:ext cx="4269581" cy="11737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chemeClr val="bg1">
                    <a:alpha val="80000"/>
                  </a:schemeClr>
                </a:solidFill>
              </a:rPr>
              <a:t>Coordinate labeling per object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bg1">
                    <a:alpha val="80000"/>
                  </a:schemeClr>
                </a:solidFill>
              </a:rPr>
              <a:t>Object distance measurement (lines between close objects)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bg1">
                    <a:alpha val="80000"/>
                  </a:schemeClr>
                </a:solidFill>
              </a:rPr>
              <a:t>Color-coded connections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09" y="669925"/>
            <a:ext cx="3488147" cy="4812755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Improvements &amp; Future 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559787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735" y="753042"/>
            <a:ext cx="3421704" cy="5172060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Add trajectory prediction for videos</a:t>
            </a:r>
          </a:p>
          <a:p>
            <a:r>
              <a:rPr lang="en-US" sz="1700" dirty="0">
                <a:solidFill>
                  <a:schemeClr val="bg1"/>
                </a:solidFill>
              </a:rPr>
              <a:t>Custom model training </a:t>
            </a:r>
          </a:p>
          <a:p>
            <a:r>
              <a:rPr lang="en-US" sz="1700" dirty="0">
                <a:solidFill>
                  <a:schemeClr val="bg1"/>
                </a:solidFill>
              </a:rPr>
              <a:t>Use GPS metadata and real-world scaling</a:t>
            </a:r>
          </a:p>
          <a:p>
            <a:r>
              <a:rPr lang="en-US" sz="1700" dirty="0">
                <a:solidFill>
                  <a:schemeClr val="bg1"/>
                </a:solidFill>
              </a:rPr>
              <a:t>Add tracking across frames for real-time insights</a:t>
            </a:r>
          </a:p>
          <a:p>
            <a:r>
              <a:rPr lang="en-US" sz="1700" dirty="0">
                <a:solidFill>
                  <a:schemeClr val="bg1"/>
                </a:solidFill>
              </a:rPr>
              <a:t>Explore deployment on edge devices (Jetson Nano, Raspberry Pi)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05" y="1450655"/>
            <a:ext cx="2949023" cy="3956690"/>
          </a:xfrm>
        </p:spPr>
        <p:txBody>
          <a:bodyPr anchor="ctr">
            <a:normAutofit/>
          </a:bodyPr>
          <a:lstStyle/>
          <a:p>
            <a:r>
              <a:rPr lang="en-US" sz="4900">
                <a:solidFill>
                  <a:schemeClr val="bg1"/>
                </a:solidFill>
              </a:rPr>
              <a:t>Challenges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1450655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540857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A101CCF-00B0-5D3A-4190-B3C7AFEE1A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0" y="1108061"/>
          <a:ext cx="3756675" cy="4571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9425" y="2073715"/>
            <a:ext cx="520181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7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88364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506675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4300" y="1641752"/>
            <a:ext cx="4605336" cy="1323439"/>
          </a:xfrm>
        </p:spPr>
        <p:txBody>
          <a:bodyPr anchor="t">
            <a:normAutofit/>
          </a:bodyPr>
          <a:lstStyle/>
          <a:p>
            <a:r>
              <a:rPr lang="en-US" sz="350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4" name="Picture 13" descr="Top view of the city">
            <a:extLst>
              <a:ext uri="{FF2B5EF4-FFF2-40B4-BE49-F238E27FC236}">
                <a16:creationId xmlns:a16="http://schemas.microsoft.com/office/drawing/2014/main" id="{CC27E850-FA76-A599-E469-D82353C6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611" r="37324"/>
          <a:stretch>
            <a:fillRect/>
          </a:stretch>
        </p:blipFill>
        <p:spPr>
          <a:xfrm>
            <a:off x="20" y="10"/>
            <a:ext cx="3409931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72963" y="-1"/>
            <a:ext cx="66318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3146400"/>
            <a:ext cx="4605337" cy="2682000"/>
          </a:xfrm>
        </p:spPr>
        <p:txBody>
          <a:bodyPr>
            <a:normAutofit/>
          </a:bodyPr>
          <a:lstStyle/>
          <a:p>
            <a:r>
              <a:rPr lang="en-US" sz="2100">
                <a:solidFill>
                  <a:schemeClr val="bg1">
                    <a:alpha val="80000"/>
                  </a:schemeClr>
                </a:solidFill>
              </a:rPr>
              <a:t>AI + Drones = Powerful Vision Tools</a:t>
            </a:r>
          </a:p>
          <a:p>
            <a:r>
              <a:rPr lang="en-US" sz="2100">
                <a:solidFill>
                  <a:schemeClr val="bg1">
                    <a:alpha val="80000"/>
                  </a:schemeClr>
                </a:solidFill>
              </a:rPr>
              <a:t>Real-world value in GIS(Geographic Information Systems), smart cities, and safety</a:t>
            </a:r>
          </a:p>
          <a:p>
            <a:r>
              <a:rPr lang="en-US" sz="2100">
                <a:solidFill>
                  <a:schemeClr val="bg1">
                    <a:alpha val="80000"/>
                  </a:schemeClr>
                </a:solidFill>
              </a:rPr>
              <a:t>Many fun possibilities ahead with video, tracking, and automation</a:t>
            </a:r>
            <a:endParaRPr lang="en-US" sz="21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850" y="448721"/>
            <a:ext cx="3535497" cy="1225650"/>
          </a:xfrm>
        </p:spPr>
        <p:txBody>
          <a:bodyPr anchor="b"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804E9A14-8584-0FDA-1F00-8315B60FC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59" y="1304045"/>
            <a:ext cx="4249909" cy="424990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895850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5850" y="1909192"/>
            <a:ext cx="3535497" cy="3647710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Any questions?</a:t>
            </a:r>
          </a:p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895850" y="5707672"/>
            <a:ext cx="35354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iver with trees around it&#10;&#10;AI-generated content may be incorrect.">
            <a:extLst>
              <a:ext uri="{FF2B5EF4-FFF2-40B4-BE49-F238E27FC236}">
                <a16:creationId xmlns:a16="http://schemas.microsoft.com/office/drawing/2014/main" id="{ADF0A747-A49E-9A24-D2B5-2C7E90CA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44" t="9091" r="14274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275865" y="-511"/>
            <a:ext cx="4592270" cy="9144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F814D-D4E5-0390-B004-63C2B81A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5700">
                <a:solidFill>
                  <a:schemeClr val="bg1"/>
                </a:solidFill>
              </a:rPr>
              <a:t>Thanks!</a:t>
            </a:r>
            <a:endParaRPr lang="en-US" sz="5700" dirty="0">
              <a:solidFill>
                <a:schemeClr val="bg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7339422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4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69978"/>
            <a:ext cx="3293268" cy="1173700"/>
          </a:xfrm>
        </p:spPr>
        <p:txBody>
          <a:bodyPr anchor="t"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13" name="Picture 12" descr="A river with boats in it&#10;&#10;AI-generated content may be incorrect.">
            <a:extLst>
              <a:ext uri="{FF2B5EF4-FFF2-40B4-BE49-F238E27FC236}">
                <a16:creationId xmlns:a16="http://schemas.microsoft.com/office/drawing/2014/main" id="{4EEBC213-1C7A-94B3-9053-7071CA7A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525"/>
          <a:stretch>
            <a:fillRect/>
          </a:stretch>
        </p:blipFill>
        <p:spPr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39A12BE-ECBA-11D5-0127-100F371FD7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388464"/>
              </p:ext>
            </p:extLst>
          </p:nvPr>
        </p:nvGraphicFramePr>
        <p:xfrm>
          <a:off x="4248150" y="4669978"/>
          <a:ext cx="4269581" cy="117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winding road between buildings&#10;&#10;AI-generated content may be incorrect.">
            <a:extLst>
              <a:ext uri="{FF2B5EF4-FFF2-40B4-BE49-F238E27FC236}">
                <a16:creationId xmlns:a16="http://schemas.microsoft.com/office/drawing/2014/main" id="{59D009A4-1F63-7F7E-F20E-3002E457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25920" r="-1" b="25919"/>
          <a:stretch>
            <a:fillRect/>
          </a:stretch>
        </p:blipFill>
        <p:spPr>
          <a:xfrm>
            <a:off x="3410952" y="-5"/>
            <a:ext cx="5733047" cy="3681406"/>
          </a:xfrm>
          <a:prstGeom prst="rect">
            <a:avLst/>
          </a:prstGeom>
        </p:spPr>
      </p:pic>
      <p:pic>
        <p:nvPicPr>
          <p:cNvPr id="5" name="Picture 4" descr="A aerial view of a forest&#10;&#10;AI-generated content may be incorrect.">
            <a:extLst>
              <a:ext uri="{FF2B5EF4-FFF2-40B4-BE49-F238E27FC236}">
                <a16:creationId xmlns:a16="http://schemas.microsoft.com/office/drawing/2014/main" id="{CD32DEA2-5869-E921-15EC-DAB8EE6D9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96" r="3" b="3"/>
          <a:stretch>
            <a:fillRect/>
          </a:stretch>
        </p:blipFill>
        <p:spPr>
          <a:xfrm>
            <a:off x="3410953" y="3681409"/>
            <a:ext cx="5733047" cy="317659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5219"/>
            <a:ext cx="404693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Hardware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902075"/>
            <a:ext cx="4046934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Captured via DJI Mini 3 (vertical &amp; horizontal axis configurations), processed locally.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3681408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E60B-5472-424E-9449-77FDD3D32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14846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Object–Detection?</a:t>
            </a:r>
            <a:br>
              <a:rPr lang="en-US" dirty="0">
                <a:solidFill>
                  <a:schemeClr val="bg1"/>
                </a:solidFill>
              </a:rPr>
            </a:b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road with trees and a crosswalk&#10;&#10;AI-generated content may be incorrect.">
            <a:extLst>
              <a:ext uri="{FF2B5EF4-FFF2-40B4-BE49-F238E27FC236}">
                <a16:creationId xmlns:a16="http://schemas.microsoft.com/office/drawing/2014/main" id="{B925BC6F-65DB-A340-6E6F-83B699B8BB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2724150"/>
            <a:ext cx="4522788" cy="2543175"/>
          </a:xfrm>
        </p:spPr>
      </p:pic>
      <p:pic>
        <p:nvPicPr>
          <p:cNvPr id="7" name="Picture 6" descr="A road with trees and a crosswalk&#10;&#10;AI-generated content may be incorrect.">
            <a:extLst>
              <a:ext uri="{FF2B5EF4-FFF2-40B4-BE49-F238E27FC236}">
                <a16:creationId xmlns:a16="http://schemas.microsoft.com/office/drawing/2014/main" id="{BBFF7D62-B8FA-D435-57C0-A2F145DF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06" y="2723535"/>
            <a:ext cx="4522196" cy="2543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6B82D-C0D0-8A2D-24BC-4CC9179E681B}"/>
              </a:ext>
            </a:extLst>
          </p:cNvPr>
          <p:cNvSpPr txBox="1"/>
          <p:nvPr/>
        </p:nvSpPr>
        <p:spPr>
          <a:xfrm>
            <a:off x="6612194" y="5267325"/>
            <a:ext cx="5948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After</a:t>
            </a:r>
            <a:endParaRPr lang="en-NL" sz="15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93B3BE-352F-02B0-0F44-8A886BBF537A}"/>
              </a:ext>
            </a:extLst>
          </p:cNvPr>
          <p:cNvSpPr txBox="1"/>
          <p:nvPr/>
        </p:nvSpPr>
        <p:spPr>
          <a:xfrm>
            <a:off x="1774698" y="5267325"/>
            <a:ext cx="75710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Before</a:t>
            </a:r>
            <a:endParaRPr lang="en-NL" sz="15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53517F-B4F8-221F-F482-FB4C4BA9F09E}"/>
              </a:ext>
            </a:extLst>
          </p:cNvPr>
          <p:cNvSpPr txBox="1"/>
          <p:nvPr/>
        </p:nvSpPr>
        <p:spPr>
          <a:xfrm>
            <a:off x="1745525" y="1105927"/>
            <a:ext cx="51373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Popular models: YOLO, SSD, Faster R-CNN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Bounding boxes + </a:t>
            </a:r>
            <a:r>
              <a:rPr lang="en-US" sz="1500" dirty="0" err="1">
                <a:solidFill>
                  <a:schemeClr val="bg1"/>
                </a:solidFill>
              </a:rPr>
              <a:t>Classification</a:t>
            </a:r>
            <a:r>
              <a:rPr lang="en-US" sz="1500" dirty="0" err="1"/>
              <a:t>Boxes</a:t>
            </a:r>
            <a:r>
              <a:rPr lang="en-US" sz="1500" dirty="0"/>
              <a:t> +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2611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05" y="1450655"/>
            <a:ext cx="2949023" cy="3956690"/>
          </a:xfrm>
        </p:spPr>
        <p:txBody>
          <a:bodyPr anchor="ctr">
            <a:normAutofit/>
          </a:bodyPr>
          <a:lstStyle/>
          <a:p>
            <a:r>
              <a:rPr lang="en-US" sz="6500">
                <a:solidFill>
                  <a:schemeClr val="bg1"/>
                </a:solidFill>
              </a:rPr>
              <a:t>YOLOv8 Model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1450655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540857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08061"/>
            <a:ext cx="3756675" cy="457197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Why YOLOv8x? (Accuracy over speed)</a:t>
            </a:r>
          </a:p>
          <a:p>
            <a:r>
              <a:rPr lang="en-US" sz="1700" dirty="0">
                <a:solidFill>
                  <a:schemeClr val="bg1"/>
                </a:solidFill>
              </a:rPr>
              <a:t>Key advantages: pre-trained, strong on small objects, works with tiles</a:t>
            </a:r>
          </a:p>
          <a:p>
            <a:r>
              <a:rPr lang="en-US" sz="1700" dirty="0">
                <a:solidFill>
                  <a:schemeClr val="bg1"/>
                </a:solidFill>
              </a:rPr>
              <a:t>Model variations: n, s, m, l, x (used x)</a:t>
            </a:r>
          </a:p>
          <a:p>
            <a:r>
              <a:rPr lang="en-US" sz="1700" dirty="0">
                <a:solidFill>
                  <a:schemeClr val="bg1"/>
                </a:solidFill>
              </a:rPr>
              <a:t>You Only Look Once(YOLO) :)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41752"/>
            <a:ext cx="3293268" cy="1323439"/>
          </a:xfrm>
        </p:spPr>
        <p:txBody>
          <a:bodyPr anchor="t">
            <a:normAutofit/>
          </a:bodyPr>
          <a:lstStyle/>
          <a:p>
            <a:r>
              <a:rPr lang="en-US" sz="3500">
                <a:solidFill>
                  <a:schemeClr val="bg1"/>
                </a:solidFill>
              </a:rPr>
              <a:t>Image Tiling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650" y="3146400"/>
            <a:ext cx="3293268" cy="2454300"/>
          </a:xfrm>
        </p:spPr>
        <p:txBody>
          <a:bodyPr>
            <a:normAutofit/>
          </a:bodyPr>
          <a:lstStyle/>
          <a:p>
            <a:r>
              <a:rPr lang="en-US" sz="2100">
                <a:solidFill>
                  <a:schemeClr val="bg1">
                    <a:alpha val="80000"/>
                  </a:schemeClr>
                </a:solidFill>
              </a:rPr>
              <a:t>Problem with big drone images</a:t>
            </a:r>
          </a:p>
          <a:p>
            <a:r>
              <a:rPr lang="en-US" sz="2100">
                <a:solidFill>
                  <a:schemeClr val="bg1">
                    <a:alpha val="80000"/>
                  </a:schemeClr>
                </a:solidFill>
              </a:rPr>
              <a:t>Solution: Split image into overlapping tile.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2000" y="841376"/>
            <a:ext cx="3945732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A75A13CB-7C5C-F151-D7AB-86B618E3D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3192" y="1350833"/>
            <a:ext cx="3063347" cy="30633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05" y="1450655"/>
            <a:ext cx="2949023" cy="395669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>
                <a:solidFill>
                  <a:schemeClr val="bg1"/>
                </a:solidFill>
              </a:rPr>
              <a:t>Detection Pipeline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1450655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540857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8A9C86F-98D7-258B-D397-89401CFB43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0" y="1108061"/>
          <a:ext cx="3756675" cy="4571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721"/>
            <a:ext cx="3530753" cy="1225650"/>
          </a:xfrm>
        </p:spPr>
        <p:txBody>
          <a:bodyPr anchor="b"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Detection Output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326" y="1909192"/>
            <a:ext cx="3439885" cy="3647710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Image: Final image with red boxes + pixel coordinates</a:t>
            </a:r>
          </a:p>
          <a:p>
            <a:r>
              <a:rPr lang="en-US" sz="1700">
                <a:solidFill>
                  <a:schemeClr val="bg1"/>
                </a:solidFill>
              </a:rPr>
              <a:t>Highlight: clear detection even on small objects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5707672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road with cars on it&#10;&#10;AI-generated content may be incorrect.">
            <a:extLst>
              <a:ext uri="{FF2B5EF4-FFF2-40B4-BE49-F238E27FC236}">
                <a16:creationId xmlns:a16="http://schemas.microsoft.com/office/drawing/2014/main" id="{2B557543-80B2-E6F4-C2F5-B36DB7E6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09" r="4464"/>
          <a:stretch>
            <a:fillRect/>
          </a:stretch>
        </p:blipFill>
        <p:spPr>
          <a:xfrm>
            <a:off x="4894089" y="10"/>
            <a:ext cx="4249911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721"/>
            <a:ext cx="3530753" cy="1225650"/>
          </a:xfrm>
        </p:spPr>
        <p:txBody>
          <a:bodyPr anchor="b"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Heatmap + Grid Overlay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326" y="1909192"/>
            <a:ext cx="3439885" cy="3647710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Heatmap shows density of detected objects</a:t>
            </a:r>
          </a:p>
          <a:p>
            <a:r>
              <a:rPr lang="en-US" sz="1700">
                <a:solidFill>
                  <a:schemeClr val="bg1"/>
                </a:solidFill>
              </a:rPr>
              <a:t>Grid layout added for spatial awareness</a:t>
            </a:r>
          </a:p>
        </p:txBody>
      </p:sp>
      <p:pic>
        <p:nvPicPr>
          <p:cNvPr id="7" name="Picture 6" descr="A bird's eye view of a street&#10;&#10;AI-generated content may be incorrect.">
            <a:extLst>
              <a:ext uri="{FF2B5EF4-FFF2-40B4-BE49-F238E27FC236}">
                <a16:creationId xmlns:a16="http://schemas.microsoft.com/office/drawing/2014/main" id="{B9A4719F-1020-879A-3409-23DC9155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059" r="19965" b="-3"/>
          <a:stretch>
            <a:fillRect/>
          </a:stretch>
        </p:blipFill>
        <p:spPr>
          <a:xfrm rot="5400000">
            <a:off x="5320032" y="-425942"/>
            <a:ext cx="3398024" cy="424991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891707" y="3386960"/>
            <a:ext cx="425229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5707672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5679526-9B6B-63B2-495C-C6575529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761" r="-2" b="19052"/>
          <a:stretch>
            <a:fillRect/>
          </a:stretch>
        </p:blipFill>
        <p:spPr>
          <a:xfrm>
            <a:off x="4891707" y="3398024"/>
            <a:ext cx="4252293" cy="34690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</TotalTime>
  <Words>323</Words>
  <Application>Microsoft Office PowerPoint</Application>
  <PresentationFormat>On-screen Show (4:3)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Smart Skies: AI Powered Object Detection</vt:lpstr>
      <vt:lpstr>Motivation</vt:lpstr>
      <vt:lpstr>Hardware Setup</vt:lpstr>
      <vt:lpstr>What is Object–Detection? </vt:lpstr>
      <vt:lpstr>YOLOv8 Model</vt:lpstr>
      <vt:lpstr>Image Tiling</vt:lpstr>
      <vt:lpstr>Detection Pipeline</vt:lpstr>
      <vt:lpstr>Detection Output</vt:lpstr>
      <vt:lpstr>Heatmap + Grid Overlay</vt:lpstr>
      <vt:lpstr>Extra Features</vt:lpstr>
      <vt:lpstr>Improvements &amp; Future Work</vt:lpstr>
      <vt:lpstr>Challenges</vt:lpstr>
      <vt:lpstr>Live Demo</vt:lpstr>
      <vt:lpstr>Conclusion</vt:lpstr>
      <vt:lpstr>Q&amp;A</vt:lpstr>
      <vt:lpstr>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Khan Muhammad Ali</cp:lastModifiedBy>
  <cp:revision>4</cp:revision>
  <dcterms:created xsi:type="dcterms:W3CDTF">2013-01-27T09:14:16Z</dcterms:created>
  <dcterms:modified xsi:type="dcterms:W3CDTF">2025-07-31T15:55:26Z</dcterms:modified>
  <cp:category/>
</cp:coreProperties>
</file>